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43"/>
  </p:normalViewPr>
  <p:slideViewPr>
    <p:cSldViewPr snapToGrid="0" snapToObjects="1">
      <p:cViewPr varScale="1">
        <p:scale>
          <a:sx n="66" d="100"/>
          <a:sy n="66" d="100"/>
        </p:scale>
        <p:origin x="22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274E-D1CF-4E4D-8A01-BCD99EF782B8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6C711-0E24-184A-8858-602E8E30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8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7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9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5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2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7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14CDE-F34A-CB40-85F3-A823A16CE024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04F57-479B-3148-930A-46D2E0C3C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Bank Loan's dataset investigation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79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603"/>
            <a:ext cx="12192000" cy="18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3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516"/>
            <a:ext cx="12192000" cy="62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0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029"/>
            <a:ext cx="12192000" cy="25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685"/>
            <a:ext cx="12192000" cy="61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3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4097"/>
            <a:ext cx="12192000" cy="22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0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911"/>
            <a:ext cx="12192000" cy="55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0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009"/>
            <a:ext cx="12192000" cy="12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0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783"/>
            <a:ext cx="12192000" cy="17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619"/>
            <a:ext cx="12192000" cy="53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5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5649"/>
            <a:ext cx="12192000" cy="12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289"/>
            <a:ext cx="12192000" cy="4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73" y="0"/>
            <a:ext cx="932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3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3020"/>
            <a:ext cx="12192000" cy="13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2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045"/>
            <a:ext cx="12192000" cy="60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86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926"/>
            <a:ext cx="12192000" cy="353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735"/>
            <a:ext cx="12192000" cy="16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3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84" y="0"/>
            <a:ext cx="6967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9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300"/>
            <a:ext cx="12192000" cy="14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76"/>
            <a:ext cx="12192000" cy="62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0840"/>
            <a:ext cx="12192000" cy="13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764"/>
            <a:ext cx="12192000" cy="59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860"/>
            <a:ext cx="12192000" cy="27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</Words>
  <Application>Microsoft Macintosh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Bank Loan's dataset investigation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Loan's dataset investigation </dc:title>
  <dc:creator>Runkang Shi</dc:creator>
  <cp:lastModifiedBy>Runkang Shi</cp:lastModifiedBy>
  <cp:revision>1</cp:revision>
  <dcterms:created xsi:type="dcterms:W3CDTF">2021-05-14T10:44:37Z</dcterms:created>
  <dcterms:modified xsi:type="dcterms:W3CDTF">2021-05-14T10:53:09Z</dcterms:modified>
</cp:coreProperties>
</file>